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handoutMasterIdLst>
    <p:handoutMasterId r:id="rId9"/>
  </p:handoutMasterIdLst>
  <p:sldIdLst>
    <p:sldId id="264" r:id="rId6"/>
    <p:sldId id="268" r:id="rId7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89"/>
    <a:srgbClr val="F0B219"/>
    <a:srgbClr val="EAB814"/>
    <a:srgbClr val="DD7533"/>
    <a:srgbClr val="DB7630"/>
    <a:srgbClr val="A65825"/>
    <a:srgbClr val="A0A0A0"/>
    <a:srgbClr val="9D9D9D"/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ED02CE-2F8A-4DEA-BCBD-7782DCE1F17E}" v="35" dt="2021-09-15T01:31:46.0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31" autoAdjust="0"/>
    <p:restoredTop sz="94645" autoAdjust="0"/>
  </p:normalViewPr>
  <p:slideViewPr>
    <p:cSldViewPr>
      <p:cViewPr varScale="1">
        <p:scale>
          <a:sx n="85" d="100"/>
          <a:sy n="85" d="100"/>
        </p:scale>
        <p:origin x="3024" y="18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842" y="-101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TW" altLang="en-US"/>
              <a:t>愛健康工作室  </a:t>
            </a:r>
            <a:r>
              <a:rPr lang="en-US" altLang="zh-TW"/>
              <a:t>APP</a:t>
            </a:r>
            <a:r>
              <a:rPr lang="zh-TW" altLang="en-US"/>
              <a:t>廣告企劃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D7753-7521-41DA-99A4-E9735CF026B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BA15F-DA1C-46F2-9C61-52585CB44A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445602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TW" altLang="en-US"/>
              <a:t>愛健康工作室  </a:t>
            </a:r>
            <a:r>
              <a:rPr lang="en-US" altLang="zh-TW"/>
              <a:t>APP</a:t>
            </a:r>
            <a:r>
              <a:rPr lang="zh-TW" altLang="en-US"/>
              <a:t>廣告企劃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C4219-F7E8-4C65-A39B-165C1619E7B4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6B556-0F53-401D-BBBF-1A6B1D3449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924000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666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04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9182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945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969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179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355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355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5150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6090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24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8935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2296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014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17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3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85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07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98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508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82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986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76DE9-F1F7-4306-9A7F-87ADE56ADD1B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A6A14-0EFA-400F-A111-C6E06C7DAA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82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F13A-8FA1-449C-A81C-58BF5CEEBD13}" type="datetimeFigureOut">
              <a:rPr lang="zh-TW" altLang="en-US" smtClean="0"/>
              <a:t>2021/10/20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EC6A4-1C91-48BA-85C4-9A16B2445C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396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04.com.tw/jb/service/ad/TransferAddress?trnid=adn_73490" TargetMode="External"/><Relationship Id="rId2" Type="http://schemas.openxmlformats.org/officeDocument/2006/relationships/hyperlink" Target="http://www.104.com.tw/jb/service/ad/TransferAddress?trnid=adn_7348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1BA3A4A-2993-48E5-9AAB-EB8910215D35}"/>
              </a:ext>
            </a:extLst>
          </p:cNvPr>
          <p:cNvSpPr/>
          <p:nvPr/>
        </p:nvSpPr>
        <p:spPr>
          <a:xfrm>
            <a:off x="0" y="2339752"/>
            <a:ext cx="6858000" cy="2592288"/>
          </a:xfrm>
          <a:prstGeom prst="rect">
            <a:avLst/>
          </a:prstGeom>
          <a:solidFill>
            <a:srgbClr val="0056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種子工讀推廣文宣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(Line, FB, IG..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群組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98FA170-97F6-4D7D-887A-402F3EDD1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2060848" cy="80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39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3DC0BC9-6FF3-46C1-B7A8-438C0244A708}"/>
              </a:ext>
            </a:extLst>
          </p:cNvPr>
          <p:cNvSpPr/>
          <p:nvPr/>
        </p:nvSpPr>
        <p:spPr>
          <a:xfrm>
            <a:off x="22796" y="827584"/>
            <a:ext cx="6840760" cy="6771084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zh-TW" altLang="zh-TW" sz="1800" b="1" kern="100" dirty="0"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參加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ASML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線上說明會，獨家好禮免費拿</a:t>
            </a:r>
            <a:r>
              <a:rPr lang="zh-TW" altLang="zh-TW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b="1" kern="100" dirty="0">
              <a:latin typeface="Calibri" panose="020F0502020204030204" pitchFamily="34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/>
            <a:endParaRPr lang="en-US" altLang="zh-TW" b="1" kern="100" dirty="0">
              <a:latin typeface="Calibri" panose="020F0502020204030204" pitchFamily="34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📢想要年薪百萬？ 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📢畢業即就業，我要選擇哪一家？</a:t>
            </a:r>
            <a:b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📢疫情影響，好工作在哪裡？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理工科的同學們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你們的聲音我們都聽到了！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加入</a:t>
            </a:r>
            <a:r>
              <a:rPr lang="zh-TW" altLang="en-US" b="1" i="0" dirty="0">
                <a:solidFill>
                  <a:srgbClr val="00B0F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全球</a:t>
            </a:r>
            <a:r>
              <a:rPr lang="zh-TW" altLang="en-US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</a:t>
            </a:r>
            <a:r>
              <a:rPr lang="zh-TW" altLang="en-US" b="1" i="0" dirty="0">
                <a:solidFill>
                  <a:srgbClr val="00B0F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大半導體設備供應商</a:t>
            </a:r>
            <a:r>
              <a:rPr lang="zh-TW" altLang="en-US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，一起探索全球工作機會！</a:t>
            </a:r>
            <a:endParaRPr lang="en-US" altLang="zh-TW" b="1" i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800" b="1" kern="10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en-US" altLang="zh-TW" sz="1800" kern="100" dirty="0">
                <a:solidFill>
                  <a:srgbClr val="050505"/>
                </a:solidFill>
                <a:effectLst/>
                <a:latin typeface="Segoe UI Emoji" panose="020B0502040204020203" pitchFamily="34" charset="0"/>
                <a:ea typeface="新細明體" panose="02020500000000000000" pitchFamily="18" charset="-120"/>
                <a:cs typeface="Segoe UI Emoji" panose="020B0502040204020203" pitchFamily="34" charset="0"/>
              </a:rPr>
              <a:t>🔥</a:t>
            </a:r>
            <a:r>
              <a:rPr lang="en-US" altLang="zh-TW" sz="1800" kern="100" dirty="0">
                <a:solidFill>
                  <a:srgbClr val="050505"/>
                </a:solidFill>
                <a:effectLst/>
                <a:latin typeface="inherit"/>
                <a:ea typeface="新細明體" panose="02020500000000000000" pitchFamily="18" charset="-120"/>
                <a:cs typeface="Segoe UI Historic" panose="020B0502040204020203" pitchFamily="34" charset="0"/>
              </a:rPr>
              <a:t> </a:t>
            </a:r>
            <a:r>
              <a:rPr lang="en-US" altLang="zh-TW" sz="1800" kern="100" dirty="0">
                <a:solidFill>
                  <a:srgbClr val="050505"/>
                </a:solidFill>
                <a:effectLst/>
                <a:latin typeface="Segoe UI Emoji" panose="020B0502040204020203" pitchFamily="34" charset="0"/>
                <a:ea typeface="新細明體" panose="02020500000000000000" pitchFamily="18" charset="-120"/>
                <a:cs typeface="Segoe UI Emoji" panose="020B0502040204020203" pitchFamily="34" charset="0"/>
              </a:rPr>
              <a:t>🔥 </a:t>
            </a:r>
            <a:r>
              <a:rPr lang="zh-TW" altLang="zh-TW" sz="1800" b="1" kern="100" dirty="0"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zh-TW" altLang="en-US" sz="1800" b="1" kern="100" dirty="0"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臺灣艾司摩爾</a:t>
            </a:r>
            <a:r>
              <a:rPr lang="en-US" altLang="zh-TW" sz="1800" b="1" kern="100" dirty="0"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(ASML)</a:t>
            </a:r>
            <a:r>
              <a:rPr lang="en-US" altLang="zh-TW" sz="20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_</a:t>
            </a:r>
            <a:r>
              <a:rPr lang="zh-TW" altLang="en-US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線上校園招募</a:t>
            </a:r>
            <a:r>
              <a:rPr lang="zh-TW" altLang="zh-TW" b="1" kern="100" dirty="0"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活動</a:t>
            </a:r>
            <a:r>
              <a:rPr lang="zh-TW" altLang="en-US" b="1" kern="100" dirty="0"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來囉</a:t>
            </a:r>
            <a:r>
              <a:rPr lang="zh-TW" altLang="zh-TW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r>
              <a:rPr lang="en-US" altLang="zh-TW" kern="100" dirty="0">
                <a:solidFill>
                  <a:srgbClr val="050505"/>
                </a:solidFill>
                <a:effectLst/>
                <a:latin typeface="Segoe UI Emoji" panose="020B0502040204020203" pitchFamily="34" charset="0"/>
                <a:ea typeface="新細明體" panose="02020500000000000000" pitchFamily="18" charset="-120"/>
                <a:cs typeface="Segoe UI Emoji" panose="020B0502040204020203" pitchFamily="34" charset="0"/>
              </a:rPr>
              <a:t>🔥</a:t>
            </a:r>
            <a:r>
              <a:rPr lang="en-US" altLang="zh-TW" kern="100" dirty="0">
                <a:solidFill>
                  <a:srgbClr val="050505"/>
                </a:solidFill>
                <a:effectLst/>
                <a:latin typeface="inherit"/>
                <a:ea typeface="新細明體" panose="02020500000000000000" pitchFamily="18" charset="-120"/>
                <a:cs typeface="Segoe UI Historic" panose="020B0502040204020203" pitchFamily="34" charset="0"/>
              </a:rPr>
              <a:t> </a:t>
            </a:r>
            <a:r>
              <a:rPr lang="en-US" altLang="zh-TW" kern="100" dirty="0">
                <a:solidFill>
                  <a:srgbClr val="050505"/>
                </a:solidFill>
                <a:effectLst/>
                <a:latin typeface="Segoe UI Emoji" panose="020B0502040204020203" pitchFamily="34" charset="0"/>
                <a:ea typeface="新細明體" panose="02020500000000000000" pitchFamily="18" charset="-120"/>
                <a:cs typeface="Segoe UI Emoji" panose="020B0502040204020203" pitchFamily="34" charset="0"/>
              </a:rPr>
              <a:t>🔥</a:t>
            </a:r>
            <a:endParaRPr lang="en-US" altLang="zh-TW" kern="100" dirty="0">
              <a:solidFill>
                <a:srgbClr val="050505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Segoe UI Emoji" panose="020B0502040204020203" pitchFamily="34" charset="0"/>
            </a:endParaRPr>
          </a:p>
          <a:p>
            <a:pPr marL="0" indent="0">
              <a:buNone/>
            </a:pPr>
            <a:r>
              <a:rPr lang="en-US" altLang="zh-TW" kern="100" dirty="0">
                <a:solidFill>
                  <a:srgbClr val="05050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egoe UI Emoji" panose="020B0502040204020203" pitchFamily="34" charset="0"/>
              </a:rPr>
              <a:t>🔹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活動方式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掃描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QR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Code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填寫相關資訊，參加線上說明會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kern="100" dirty="0">
                <a:solidFill>
                  <a:srgbClr val="05050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egoe UI Emoji" panose="020B0502040204020203" pitchFamily="34" charset="0"/>
              </a:rPr>
              <a:t>🔹</a:t>
            </a:r>
            <a:r>
              <a:rPr lang="zh-TW" altLang="en-US" b="1" kern="100" dirty="0">
                <a:solidFill>
                  <a:srgbClr val="05050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報名對象</a:t>
            </a:r>
            <a:r>
              <a:rPr lang="en-US" altLang="zh-TW" b="1" kern="100" dirty="0">
                <a:solidFill>
                  <a:srgbClr val="05050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: 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歡迎資工、電機、電子、機械、物理、光電、自動化等相關工</a:t>
            </a:r>
            <a:b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科系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在校同學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kern="100" dirty="0">
                <a:solidFill>
                  <a:srgbClr val="05050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egoe UI Emoji" panose="020B0502040204020203" pitchFamily="34" charset="0"/>
              </a:rPr>
              <a:t>🔹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精彩內容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lvl="1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認識臺灣艾司摩爾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(ASML)</a:t>
            </a:r>
          </a:p>
          <a:p>
            <a:pPr lvl="1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職缺介紹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學長姐分享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瞭解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ASML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在半導體業產業的地位</a:t>
            </a:r>
            <a:endParaRPr lang="en-US" altLang="zh-TW" kern="100" dirty="0">
              <a:solidFill>
                <a:srgbClr val="050505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Segoe UI Emoji" panose="020B0502040204020203" pitchFamily="34" charset="0"/>
            </a:endParaRPr>
          </a:p>
          <a:p>
            <a:r>
              <a:rPr lang="en-US" altLang="zh-TW" kern="100" dirty="0">
                <a:solidFill>
                  <a:srgbClr val="050505"/>
                </a:solidFill>
                <a:latin typeface="微軟正黑體"/>
                <a:ea typeface="微軟正黑體"/>
                <a:cs typeface="Segoe UI Emoji" panose="020B0502040204020203" pitchFamily="34" charset="0"/>
              </a:rPr>
              <a:t>🔹</a:t>
            </a:r>
            <a:r>
              <a:rPr lang="zh-TW" altLang="en-US" b="1" kern="100" dirty="0">
                <a:solidFill>
                  <a:srgbClr val="050505"/>
                </a:solidFill>
                <a:latin typeface="微軟正黑體"/>
                <a:ea typeface="微軟正黑體"/>
                <a:cs typeface="Segoe UI Historic"/>
              </a:rPr>
              <a:t>前往線上說明會</a:t>
            </a:r>
            <a:r>
              <a:rPr lang="zh-TW" altLang="zh-TW" b="1" kern="100" dirty="0">
                <a:solidFill>
                  <a:srgbClr val="050505"/>
                </a:solidFill>
                <a:latin typeface="微軟正黑體"/>
                <a:ea typeface="微軟正黑體"/>
                <a:cs typeface="Segoe UI Historic"/>
              </a:rPr>
              <a:t>傳</a:t>
            </a:r>
            <a:r>
              <a:rPr lang="zh-TW" altLang="en-US" b="1" kern="100" dirty="0">
                <a:solidFill>
                  <a:srgbClr val="050505"/>
                </a:solidFill>
                <a:latin typeface="微軟正黑體"/>
                <a:ea typeface="微軟正黑體"/>
                <a:cs typeface="Segoe UI Historic"/>
              </a:rPr>
              <a:t>送門</a:t>
            </a:r>
            <a:r>
              <a:rPr lang="en-US" altLang="zh-TW" sz="1800" dirty="0">
                <a:solidFill>
                  <a:srgbClr val="050505"/>
                </a:solidFill>
                <a:effectLst/>
                <a:latin typeface="Segoe UI Emoji"/>
                <a:ea typeface="新細明體"/>
                <a:cs typeface="Segoe UI Emoji" panose="020B0502040204020203" pitchFamily="34" charset="0"/>
              </a:rPr>
              <a:t>👉️</a:t>
            </a:r>
            <a:r>
              <a:rPr lang="en-US" altLang="zh-TW" sz="1400" dirty="0">
                <a:solidFill>
                  <a:srgbClr val="050505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Segoe UI Emoji" panose="020B0502040204020203" pitchFamily="34" charset="0"/>
                <a:hlinkClick r:id="rId2"/>
              </a:rPr>
              <a:t>http://www.104.com.tw/jb/service/ad/TransferAddress?trnid=adn_73480</a:t>
            </a:r>
            <a:endParaRPr lang="en-US" altLang="zh-TW" sz="1400" u="sng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Segoe UI Emoji" panose="020B0502040204020203" pitchFamily="34" charset="0"/>
            </a:endParaRPr>
          </a:p>
          <a:p>
            <a:r>
              <a:rPr lang="en-US" altLang="zh-TW" kern="100" dirty="0">
                <a:solidFill>
                  <a:srgbClr val="050505"/>
                </a:solidFill>
                <a:latin typeface="微軟正黑體"/>
                <a:ea typeface="微軟正黑體"/>
                <a:cs typeface="Segoe UI Emoji" panose="020B0502040204020203" pitchFamily="34" charset="0"/>
              </a:rPr>
              <a:t>🔹</a:t>
            </a:r>
            <a:r>
              <a:rPr lang="zh-TW" altLang="en-US" b="1" kern="100" dirty="0">
                <a:solidFill>
                  <a:srgbClr val="FF0000"/>
                </a:solidFill>
                <a:latin typeface="微軟正黑體"/>
                <a:ea typeface="微軟正黑體"/>
                <a:cs typeface="Segoe UI Emoji" panose="020B0502040204020203" pitchFamily="34" charset="0"/>
              </a:rPr>
              <a:t>大四</a:t>
            </a:r>
            <a:r>
              <a:rPr lang="en-US" altLang="zh-TW" b="1" kern="100" dirty="0">
                <a:solidFill>
                  <a:srgbClr val="FF0000"/>
                </a:solidFill>
                <a:latin typeface="微軟正黑體"/>
                <a:ea typeface="微軟正黑體"/>
                <a:cs typeface="Segoe UI Emoji" panose="020B0502040204020203" pitchFamily="34" charset="0"/>
              </a:rPr>
              <a:t>/</a:t>
            </a:r>
            <a:r>
              <a:rPr lang="zh-TW" altLang="en-US" b="1" kern="100" dirty="0">
                <a:solidFill>
                  <a:srgbClr val="FF0000"/>
                </a:solidFill>
                <a:latin typeface="微軟正黑體"/>
                <a:ea typeface="微軟正黑體"/>
                <a:cs typeface="Segoe UI Emoji" panose="020B0502040204020203" pitchFamily="34" charset="0"/>
              </a:rPr>
              <a:t>碩二應屆同學傳送門，專人協助安排面試</a:t>
            </a:r>
            <a:r>
              <a:rPr lang="en-US" altLang="zh-TW" sz="1800" dirty="0">
                <a:solidFill>
                  <a:srgbClr val="050505"/>
                </a:solidFill>
                <a:effectLst/>
                <a:latin typeface="Segoe UI Emoji"/>
                <a:ea typeface="新細明體"/>
                <a:cs typeface="Segoe UI Emoji" panose="020B0502040204020203" pitchFamily="34" charset="0"/>
              </a:rPr>
              <a:t> </a:t>
            </a:r>
          </a:p>
          <a:p>
            <a:r>
              <a:rPr lang="en-US" altLang="zh-TW" sz="1800" dirty="0">
                <a:solidFill>
                  <a:srgbClr val="050505"/>
                </a:solidFill>
                <a:effectLst/>
                <a:latin typeface="Segoe UI Emoji"/>
                <a:ea typeface="新細明體"/>
                <a:cs typeface="Segoe UI Emoji" panose="020B0502040204020203" pitchFamily="34" charset="0"/>
              </a:rPr>
              <a:t>👉️</a:t>
            </a:r>
            <a:r>
              <a:rPr lang="en-US" altLang="zh-TW" sz="1400" dirty="0">
                <a:solidFill>
                  <a:srgbClr val="050505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Segoe UI Emoji" panose="020B0502040204020203" pitchFamily="34" charset="0"/>
                <a:hlinkClick r:id="rId3"/>
              </a:rPr>
              <a:t>http://www.104.com.tw/jb/service/ad/TransferAddress?trnid=adn_73490</a:t>
            </a:r>
            <a:endParaRPr lang="zh-TW" altLang="zh-TW" sz="14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en-US" altLang="zh-TW" kern="100" dirty="0">
                <a:latin typeface="微軟正黑體"/>
                <a:ea typeface="微軟正黑體"/>
                <a:cs typeface="Segoe UI Historic"/>
              </a:rPr>
              <a:t>#ASML #</a:t>
            </a:r>
            <a:r>
              <a:rPr lang="zh-TW" altLang="en-US" kern="100" dirty="0">
                <a:latin typeface="微軟正黑體"/>
                <a:ea typeface="微軟正黑體"/>
                <a:cs typeface="Segoe UI Historic"/>
              </a:rPr>
              <a:t>新鮮人首選 </a:t>
            </a:r>
            <a:r>
              <a:rPr lang="en-US" altLang="zh-TW" kern="100" dirty="0">
                <a:latin typeface="微軟正黑體"/>
                <a:ea typeface="微軟正黑體"/>
                <a:cs typeface="Segoe UI Historic"/>
              </a:rPr>
              <a:t>#</a:t>
            </a:r>
            <a:r>
              <a:rPr lang="zh-TW" altLang="en-US" kern="100" dirty="0">
                <a:latin typeface="微軟正黑體"/>
                <a:ea typeface="微軟正黑體"/>
                <a:cs typeface="Segoe UI Historic"/>
              </a:rPr>
              <a:t>畢業即就業</a:t>
            </a:r>
            <a:b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</a:br>
            <a:r>
              <a:rPr lang="en-US" altLang="zh-TW" kern="100" dirty="0">
                <a:latin typeface="微軟正黑體"/>
                <a:ea typeface="微軟正黑體"/>
                <a:cs typeface="Segoe UI Historic"/>
              </a:rPr>
              <a:t>#</a:t>
            </a:r>
            <a:r>
              <a:rPr lang="zh-TW" altLang="en-US" kern="100" dirty="0">
                <a:latin typeface="微軟正黑體"/>
                <a:ea typeface="微軟正黑體"/>
                <a:cs typeface="Segoe UI Historic"/>
              </a:rPr>
              <a:t>客服支援碩士新鮮人年薪上看士</a:t>
            </a:r>
            <a:r>
              <a:rPr lang="en-US" altLang="zh-TW" kern="100" dirty="0">
                <a:latin typeface="微軟正黑體"/>
                <a:ea typeface="微軟正黑體"/>
                <a:cs typeface="Segoe UI Historic"/>
              </a:rPr>
              <a:t>150</a:t>
            </a:r>
            <a:r>
              <a:rPr lang="zh-TW" altLang="en-US" kern="100" dirty="0">
                <a:latin typeface="微軟正黑體"/>
                <a:ea typeface="微軟正黑體"/>
                <a:cs typeface="Segoe UI Historic"/>
              </a:rPr>
              <a:t>萬</a:t>
            </a:r>
            <a:r>
              <a:rPr lang="en-US" altLang="zh-TW" kern="100" dirty="0">
                <a:latin typeface="微軟正黑體"/>
                <a:ea typeface="微軟正黑體"/>
                <a:cs typeface="Segoe UI Historic"/>
              </a:rPr>
              <a:t>(</a:t>
            </a:r>
            <a:r>
              <a:rPr lang="zh-TW" altLang="en-US" kern="100" dirty="0">
                <a:latin typeface="微軟正黑體"/>
                <a:ea typeface="微軟正黑體"/>
                <a:cs typeface="Segoe UI Historic"/>
              </a:rPr>
              <a:t>含輪班津貼</a:t>
            </a:r>
            <a:r>
              <a:rPr lang="en-US" altLang="zh-TW" kern="100" dirty="0">
                <a:latin typeface="微軟正黑體"/>
                <a:ea typeface="微軟正黑體"/>
                <a:cs typeface="Segoe UI Historic"/>
              </a:rPr>
              <a:t>)</a:t>
            </a:r>
          </a:p>
          <a:p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#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保障年薪</a:t>
            </a: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14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個月 </a:t>
            </a: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#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績效獎金平均</a:t>
            </a: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5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個月 </a:t>
            </a: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#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Segoe UI Historic" panose="020B0502040204020203" pitchFamily="34" charset="0"/>
              </a:rPr>
              <a:t>世界頂尖團隊</a:t>
            </a:r>
            <a:endParaRPr lang="zh-TW" altLang="zh-TW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079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DA3A8BF85EB147A1628532A24221EA" ma:contentTypeVersion="13" ma:contentTypeDescription="Create a new document." ma:contentTypeScope="" ma:versionID="ebfee4bcac42c86b8af4abc3721a0930">
  <xsd:schema xmlns:xsd="http://www.w3.org/2001/XMLSchema" xmlns:xs="http://www.w3.org/2001/XMLSchema" xmlns:p="http://schemas.microsoft.com/office/2006/metadata/properties" xmlns:ns3="928c3242-8567-410e-99e3-faf6b558e11e" xmlns:ns4="3acfe512-4133-4b31-9ae8-ed65609fb0d8" targetNamespace="http://schemas.microsoft.com/office/2006/metadata/properties" ma:root="true" ma:fieldsID="2b191c5060b9d1086875a807f0a35cd9" ns3:_="" ns4:_="">
    <xsd:import namespace="928c3242-8567-410e-99e3-faf6b558e11e"/>
    <xsd:import namespace="3acfe512-4133-4b31-9ae8-ed65609fb0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c3242-8567-410e-99e3-faf6b558e1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cfe512-4133-4b31-9ae8-ed65609fb0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1FECB1-FF8A-41DF-8761-15C3C5528B68}">
  <ds:schemaRefs>
    <ds:schemaRef ds:uri="http://purl.org/dc/terms/"/>
    <ds:schemaRef ds:uri="http://schemas.openxmlformats.org/package/2006/metadata/core-properties"/>
    <ds:schemaRef ds:uri="3acfe512-4133-4b31-9ae8-ed65609fb0d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28c3242-8567-410e-99e3-faf6b558e11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E04049-BE80-41EA-B3C2-CB6116D65E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985EE4-C739-4BC1-B932-7FFE436E21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8c3242-8567-410e-99e3-faf6b558e11e"/>
    <ds:schemaRef ds:uri="3acfe512-4133-4b31-9ae8-ed65609fb0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9631</TotalTime>
  <Words>288</Words>
  <Application>Microsoft Macintosh PowerPoint</Application>
  <PresentationFormat>如螢幕大小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12" baseType="lpstr">
      <vt:lpstr>微軟正黑體</vt:lpstr>
      <vt:lpstr>新細明體</vt:lpstr>
      <vt:lpstr>inherit</vt:lpstr>
      <vt:lpstr>Segoe UI Emoji</vt:lpstr>
      <vt:lpstr>Arial</vt:lpstr>
      <vt:lpstr>Calibri</vt:lpstr>
      <vt:lpstr>Segoe UI Historic</vt:lpstr>
      <vt:lpstr>Times New Roman</vt:lpstr>
      <vt:lpstr>Office 佈景主題</vt:lpstr>
      <vt:lpstr>自訂設計</vt:lpstr>
      <vt:lpstr>PowerPoint 簡報</vt:lpstr>
      <vt:lpstr>PowerPoint 簡報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yvonne.ho 何瑩芳</dc:creator>
  <cp:lastModifiedBy>Grace Chen</cp:lastModifiedBy>
  <cp:revision>910</cp:revision>
  <cp:lastPrinted>2017-07-13T02:28:10Z</cp:lastPrinted>
  <dcterms:created xsi:type="dcterms:W3CDTF">2015-12-31T01:46:38Z</dcterms:created>
  <dcterms:modified xsi:type="dcterms:W3CDTF">2021-10-20T12:36:36Z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0x010100E2DA3A8BF85EB147A1628532A24221EA</vt:lpwstr>
  </property>
</Properties>
</file>